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2" r:id="rId1"/>
  </p:sldMasterIdLst>
  <p:notesMasterIdLst>
    <p:notesMasterId r:id="rId3"/>
  </p:notesMasterIdLst>
  <p:handoutMasterIdLst>
    <p:handoutMasterId r:id="rId4"/>
  </p:handoutMasterIdLst>
  <p:sldIdLst>
    <p:sldId id="256" r:id="rId2"/>
  </p:sldIdLst>
  <p:sldSz cx="9144000" cy="6858000" type="screen4x3"/>
  <p:notesSz cx="6858000" cy="9144000"/>
  <p:embeddedFontLst>
    <p:embeddedFont>
      <p:font typeface="Noto Sans KR" panose="020B0200000000000000" pitchFamily="50" charset="-127"/>
      <p:regular r:id="rId5"/>
      <p:bold r:id="rId6"/>
    </p:embeddedFont>
    <p:embeddedFont>
      <p:font typeface="Noto Sans KR Black" panose="020B0200000000000000" pitchFamily="50" charset="-127"/>
      <p:bold r:id="rId7"/>
    </p:embeddedFont>
    <p:embeddedFont>
      <p:font typeface="맑은 고딕" panose="00000800000000000000" pitchFamily="50" charset="-127"/>
      <p:regular r:id="rId8"/>
      <p:bold r:id="rId9"/>
    </p:embeddedFont>
    <p:embeddedFont>
      <p:font typeface="Consolas" panose="020B0609020204030204" pitchFamily="49" charset="0"/>
      <p:regular r:id="rId10"/>
      <p:bold r:id="rId11"/>
      <p:italic r:id="rId12"/>
      <p:boldItalic r:id="rId1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8686B"/>
    <a:srgbClr val="E2E2E2"/>
    <a:srgbClr val="F9A5C3"/>
    <a:srgbClr val="EF196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514" autoAdjust="0"/>
    <p:restoredTop sz="94629" autoAdjust="0"/>
  </p:normalViewPr>
  <p:slideViewPr>
    <p:cSldViewPr snapToGrid="0">
      <p:cViewPr varScale="1">
        <p:scale>
          <a:sx n="127" d="100"/>
          <a:sy n="127" d="100"/>
        </p:scale>
        <p:origin x="2288" y="99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3" d="2"/>
        <a:sy n="3" d="2"/>
      </p:scale>
      <p:origin x="0" y="0"/>
    </p:cViewPr>
  </p:notesTextViewPr>
  <p:notesViewPr>
    <p:cSldViewPr snapToGrid="0">
      <p:cViewPr varScale="1">
        <p:scale>
          <a:sx n="102" d="100"/>
          <a:sy n="102" d="100"/>
        </p:scale>
        <p:origin x="4378" y="73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3" Type="http://schemas.openxmlformats.org/officeDocument/2006/relationships/notesMaster" Target="notesMasters/notesMaster1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viewProps" Target="viewProps.xml"/><Relationship Id="rId10" Type="http://schemas.openxmlformats.org/officeDocument/2006/relationships/font" Target="fonts/font6.fntdata"/><Relationship Id="rId4" Type="http://schemas.openxmlformats.org/officeDocument/2006/relationships/handoutMaster" Target="handoutMasters/handoutMaster1.xml"/><Relationship Id="rId9" Type="http://schemas.openxmlformats.org/officeDocument/2006/relationships/font" Target="fonts/font5.fntdata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4E3AA4EF-4335-E732-D143-8A39BF2BB497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032E9C03-B6BB-CB66-AFE0-C045799E53D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B608C99-50FC-49C1-B67D-EC368DCE539E}" type="datetimeFigureOut">
              <a:rPr lang="ko-KR" altLang="en-US" smtClean="0"/>
              <a:t>2025-11-02</a:t>
            </a:fld>
            <a:endParaRPr lang="ko-KR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F8CDA7F-150A-2CA9-615E-D2144221862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079D0-5BF0-459C-67A1-A48D9328D1E0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32C238-7004-4191-8B37-01FA95CCCC7D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76989499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5960E8C-8C1D-4B30-A5A4-A47C015E2EE6}" type="datetimeFigureOut">
              <a:rPr lang="ko-KR" altLang="en-US" smtClean="0"/>
              <a:t>2025-11-02</a:t>
            </a:fld>
            <a:endParaRPr lang="ko-KR" alt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ko-KR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4D1814B-4F43-4F9A-B89D-8CB45E4B5148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824319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그림 10">
            <a:extLst>
              <a:ext uri="{FF2B5EF4-FFF2-40B4-BE49-F238E27FC236}">
                <a16:creationId xmlns:a16="http://schemas.microsoft.com/office/drawing/2014/main" id="{173819DB-E2EE-2BFA-BD3E-98F0E4815D55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  <p:sp>
        <p:nvSpPr>
          <p:cNvPr id="7" name="제목 1">
            <a:extLst>
              <a:ext uri="{FF2B5EF4-FFF2-40B4-BE49-F238E27FC236}">
                <a16:creationId xmlns:a16="http://schemas.microsoft.com/office/drawing/2014/main" id="{47842637-95C8-0D8A-C4F1-59F52C90AA06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255710" y="836712"/>
            <a:ext cx="8636770" cy="196977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rgbClr val="0648A9"/>
                </a:solidFill>
              </a:defRPr>
            </a:lvl1pPr>
          </a:lstStyle>
          <a:p>
            <a:r>
              <a:rPr lang="ko-KR" altLang="en-US" dirty="0"/>
              <a:t>제목</a:t>
            </a:r>
          </a:p>
        </p:txBody>
      </p:sp>
      <p:pic>
        <p:nvPicPr>
          <p:cNvPr id="8" name="그림 6">
            <a:extLst>
              <a:ext uri="{FF2B5EF4-FFF2-40B4-BE49-F238E27FC236}">
                <a16:creationId xmlns:a16="http://schemas.microsoft.com/office/drawing/2014/main" id="{AB41D97C-8F34-7A8A-E6F9-19FF3C3775BE}"/>
              </a:ext>
            </a:extLst>
          </p:cNvPr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62345" y="3429000"/>
            <a:ext cx="1624587" cy="1505715"/>
          </a:xfrm>
          <a:prstGeom prst="rect">
            <a:avLst/>
          </a:prstGeom>
        </p:spPr>
      </p:pic>
      <p:sp>
        <p:nvSpPr>
          <p:cNvPr id="9" name="모서리가 둥근 직사각형 12">
            <a:extLst>
              <a:ext uri="{FF2B5EF4-FFF2-40B4-BE49-F238E27FC236}">
                <a16:creationId xmlns:a16="http://schemas.microsoft.com/office/drawing/2014/main" id="{F21864A8-DB22-161B-39D3-0847FD65D379}"/>
              </a:ext>
            </a:extLst>
          </p:cNvPr>
          <p:cNvSpPr/>
          <p:nvPr userDrawn="1"/>
        </p:nvSpPr>
        <p:spPr>
          <a:xfrm>
            <a:off x="1936506" y="5770048"/>
            <a:ext cx="5308637" cy="344071"/>
          </a:xfrm>
          <a:prstGeom prst="roundRect">
            <a:avLst>
              <a:gd name="adj" fmla="val 50000"/>
            </a:avLst>
          </a:prstGeom>
          <a:solidFill>
            <a:srgbClr val="D5E8FF"/>
          </a:solidFill>
          <a:ln w="1270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endParaRPr lang="ko-KR" altLang="en-US" b="1" dirty="0">
              <a:solidFill>
                <a:prstClr val="white"/>
              </a:solidFill>
              <a:latin typeface="+mj-ea"/>
              <a:ea typeface="+mj-ea"/>
            </a:endParaRPr>
          </a:p>
        </p:txBody>
      </p:sp>
      <p:sp>
        <p:nvSpPr>
          <p:cNvPr id="10" name="Text Placeholder 17">
            <a:extLst>
              <a:ext uri="{FF2B5EF4-FFF2-40B4-BE49-F238E27FC236}">
                <a16:creationId xmlns:a16="http://schemas.microsoft.com/office/drawing/2014/main" id="{F2FE30AB-A6BB-C7DA-67C7-53AD696A5C37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1936507" y="5770048"/>
            <a:ext cx="5308636" cy="365125"/>
          </a:xfrm>
        </p:spPr>
        <p:txBody>
          <a:bodyPr/>
          <a:lstStyle>
            <a:lvl1pPr algn="ctr">
              <a:buNone/>
              <a:defRPr>
                <a:solidFill>
                  <a:srgbClr val="0648A9"/>
                </a:solidFill>
                <a:latin typeface="+mj-ea"/>
                <a:ea typeface="+mj-ea"/>
              </a:defRPr>
            </a:lvl1pPr>
          </a:lstStyle>
          <a:p>
            <a:pPr lvl="0"/>
            <a:r>
              <a:rPr lang="en-US" altLang="ko-KR" dirty="0"/>
              <a:t>Click to edit Master text styles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278402532"/>
      </p:ext>
    </p:extLst>
  </p:cSld>
  <p:clrMapOvr>
    <a:masterClrMapping/>
  </p:clrMapOvr>
  <p:hf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03D9E7B-EBF7-FAA7-9A11-FD5E8070D6B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ko-KR" altLang="en-US" dirty="0"/>
          </a:p>
        </p:txBody>
      </p:sp>
      <p:sp>
        <p:nvSpPr>
          <p:cNvPr id="3" name="{&quot;grow&quot;: 6, &quot;margin&quot;: 0.3, &quot;align&quot;: 4}">
            <a:extLst>
              <a:ext uri="{FF2B5EF4-FFF2-40B4-BE49-F238E27FC236}">
                <a16:creationId xmlns:a16="http://schemas.microsoft.com/office/drawing/2014/main" id="{4C58272F-32C4-7734-2FDA-6A8E321698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65922" y="1337388"/>
            <a:ext cx="8612156" cy="4937288"/>
          </a:xfrm>
        </p:spPr>
        <p:txBody>
          <a:bodyPr numCol="3" spcCol="432000">
            <a:normAutofit/>
          </a:bodyPr>
          <a:lstStyle>
            <a:lvl1pPr marL="342900" indent="-342900">
              <a:buFont typeface="+mj-lt"/>
              <a:buAutoNum type="arabicPeriod"/>
              <a:tabLst>
                <a:tab pos="4320000" algn="r"/>
              </a:tabLst>
              <a:defRPr sz="1200"/>
            </a:lvl1pPr>
            <a:lvl2pPr marL="513675" indent="-257175">
              <a:buFont typeface="+mj-lt"/>
              <a:buAutoNum type="arabicParenR"/>
              <a:tabLst>
                <a:tab pos="4320000" algn="r"/>
              </a:tabLst>
              <a:defRPr sz="1050"/>
            </a:lvl2pPr>
            <a:lvl3pPr marL="702675" indent="-257175">
              <a:buFont typeface="+mj-lt"/>
              <a:buAutoNum type="arabicParenR"/>
              <a:tabLst>
                <a:tab pos="4320000" algn="r"/>
              </a:tabLst>
              <a:defRPr sz="900"/>
            </a:lvl3pPr>
            <a:lvl4pPr marL="918675" indent="-257175">
              <a:buFont typeface="+mj-lt"/>
              <a:buAutoNum type="arabicParenR"/>
              <a:tabLst>
                <a:tab pos="4320000" algn="r"/>
              </a:tabLst>
              <a:defRPr sz="900"/>
            </a:lvl4pPr>
            <a:lvl5pPr marL="1107675" indent="-257175">
              <a:buFont typeface="+mj-lt"/>
              <a:buAutoNum type="arabicParenR"/>
              <a:tabLst>
                <a:tab pos="4320000" algn="r"/>
              </a:tabLst>
              <a:defRPr sz="9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98590430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ampl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E763D-33A7-57C5-8B7D-16EFC98E76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82484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그림 10">
            <a:extLst>
              <a:ext uri="{FF2B5EF4-FFF2-40B4-BE49-F238E27FC236}">
                <a16:creationId xmlns:a16="http://schemas.microsoft.com/office/drawing/2014/main" id="{1840A284-33B6-929E-2B24-BD84E48C5BCA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67367" y="1030779"/>
            <a:ext cx="8613663" cy="5215562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128919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그림 10">
            <a:extLst>
              <a:ext uri="{FF2B5EF4-FFF2-40B4-BE49-F238E27FC236}">
                <a16:creationId xmlns:a16="http://schemas.microsoft.com/office/drawing/2014/main" id="{11201047-EC22-B0D2-5D84-B079575F11A7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1709739"/>
            <a:ext cx="9144000" cy="2852737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326513"/>
      </p:ext>
    </p:extLst>
  </p:cSld>
  <p:clrMapOvr>
    <a:masterClrMapping/>
  </p:clrMapOvr>
  <p:hf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0">
            <a:extLst>
              <a:ext uri="{FF2B5EF4-FFF2-40B4-BE49-F238E27FC236}">
                <a16:creationId xmlns:a16="http://schemas.microsoft.com/office/drawing/2014/main" id="{EFCD5D61-1B2B-28F1-929A-AED4F29F087B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B8C0272F-3F14-23E2-D614-5A7DF0F1CA0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3" name="{&quot;grow&quot;: 6, &quot;margin&quot;: 0.3, &quot;align&quot;: 4}"/>
          <p:cNvSpPr>
            <a:spLocks noGrp="1"/>
          </p:cNvSpPr>
          <p:nvPr>
            <p:ph sz="half" idx="1"/>
          </p:nvPr>
        </p:nvSpPr>
        <p:spPr>
          <a:xfrm>
            <a:off x="271115" y="1030779"/>
            <a:ext cx="4245279" cy="5189048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11" name="{&quot;grow&quot;: 4, &quot;margin&quot;: 0.3, &quot;align&quot;: 6}">
            <a:extLst>
              <a:ext uri="{FF2B5EF4-FFF2-40B4-BE49-F238E27FC236}">
                <a16:creationId xmlns:a16="http://schemas.microsoft.com/office/drawing/2014/main" id="{6D2A44E9-26E5-9720-C5CE-CE0B07A18C99}"/>
              </a:ext>
            </a:extLst>
          </p:cNvPr>
          <p:cNvSpPr>
            <a:spLocks noGrp="1"/>
          </p:cNvSpPr>
          <p:nvPr>
            <p:ph sz="half" idx="13"/>
          </p:nvPr>
        </p:nvSpPr>
        <p:spPr>
          <a:xfrm>
            <a:off x="4649125" y="1030778"/>
            <a:ext cx="4245279" cy="5189047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1133745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71116" y="980728"/>
            <a:ext cx="8613663" cy="584775"/>
          </a:xfrm>
        </p:spPr>
        <p:txBody>
          <a:bodyPr/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2970" y="1732191"/>
            <a:ext cx="4235212" cy="410605"/>
          </a:xfrm>
        </p:spPr>
        <p:txBody>
          <a:bodyPr anchor="ctr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62970" y="2309484"/>
            <a:ext cx="4235212" cy="3880179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732191"/>
            <a:ext cx="4251880" cy="410605"/>
          </a:xfrm>
        </p:spPr>
        <p:txBody>
          <a:bodyPr anchor="ctr">
            <a:normAutofit/>
          </a:bodyPr>
          <a:lstStyle>
            <a:lvl1pPr marL="0" indent="0">
              <a:buNone/>
              <a:defRPr sz="1800" b="1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ko-KR" dirty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309484"/>
            <a:ext cx="4251880" cy="3880179"/>
          </a:xfrm>
        </p:spPr>
        <p:txBody>
          <a:bodyPr/>
          <a:lstStyle/>
          <a:p>
            <a:pPr lvl="0"/>
            <a:r>
              <a:rPr lang="en-US" altLang="ko-KR"/>
              <a:t>Click to edit Master text styles</a:t>
            </a:r>
          </a:p>
          <a:p>
            <a:pPr lvl="1"/>
            <a:r>
              <a:rPr lang="en-US" altLang="ko-KR"/>
              <a:t>Second level</a:t>
            </a:r>
          </a:p>
          <a:p>
            <a:pPr lvl="2"/>
            <a:r>
              <a:rPr lang="en-US" altLang="ko-KR"/>
              <a:t>Third level</a:t>
            </a:r>
          </a:p>
          <a:p>
            <a:pPr lvl="3"/>
            <a:r>
              <a:rPr lang="en-US" altLang="ko-KR"/>
              <a:t>Fourth level</a:t>
            </a:r>
          </a:p>
          <a:p>
            <a:pPr lvl="4"/>
            <a:r>
              <a:rPr lang="en-US" altLang="ko-KR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64308620"/>
      </p:ext>
    </p:extLst>
  </p:cSld>
  <p:clrMapOvr>
    <a:masterClrMapping/>
  </p:clrMapOvr>
  <p:hf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22510796"/>
      </p:ext>
    </p:extLst>
  </p:cSld>
  <p:clrMapOvr>
    <a:masterClrMapping/>
  </p:clrMapOvr>
  <p:hf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261855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10">
            <a:extLst>
              <a:ext uri="{FF2B5EF4-FFF2-40B4-BE49-F238E27FC236}">
                <a16:creationId xmlns:a16="http://schemas.microsoft.com/office/drawing/2014/main" id="{5366FF06-009E-5B60-2873-FCDDC56CA12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Title 2">
            <a:extLst>
              <a:ext uri="{FF2B5EF4-FFF2-40B4-BE49-F238E27FC236}">
                <a16:creationId xmlns:a16="http://schemas.microsoft.com/office/drawing/2014/main" id="{EC30E4FD-D044-945D-85A0-FC446EDED37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/>
              <a:t>Click to edit Master title style</a:t>
            </a:r>
            <a:endParaRPr lang="ko-KR" altLang="en-US"/>
          </a:p>
        </p:txBody>
      </p:sp>
      <p:sp>
        <p:nvSpPr>
          <p:cNvPr id="10" name="{&quot;grow&quot;: 6, &quot;margin&quot;: 0.1}">
            <a:extLst>
              <a:ext uri="{FF2B5EF4-FFF2-40B4-BE49-F238E27FC236}">
                <a16:creationId xmlns:a16="http://schemas.microsoft.com/office/drawing/2014/main" id="{683D0FC7-E7C4-0BB6-F21A-A3A81D6B691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271116" y="1030779"/>
            <a:ext cx="2564760" cy="5617156"/>
          </a:xfrm>
        </p:spPr>
        <p:txBody>
          <a:bodyPr>
            <a:normAutofit/>
          </a:bodyPr>
          <a:lstStyle>
            <a:lvl1pPr>
              <a:defRPr sz="1200"/>
            </a:lvl1pPr>
            <a:lvl2pPr>
              <a:defRPr sz="1100"/>
            </a:lvl2pPr>
            <a:lvl3pPr>
              <a:defRPr sz="1050"/>
            </a:lvl3pPr>
            <a:lvl4pPr>
              <a:defRPr sz="1000"/>
            </a:lvl4pPr>
            <a:lvl5pPr>
              <a:defRPr sz="1000"/>
            </a:lvl5pPr>
          </a:lstStyle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  <p:sp>
        <p:nvSpPr>
          <p:cNvPr id="11" name="{&quot;align&quot;: 6, &quot;margin&quot;: 0.1}">
            <a:extLst>
              <a:ext uri="{FF2B5EF4-FFF2-40B4-BE49-F238E27FC236}">
                <a16:creationId xmlns:a16="http://schemas.microsoft.com/office/drawing/2014/main" id="{C2E87670-2DE9-A95D-B0C5-4228D057462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2885303" y="1030779"/>
            <a:ext cx="5999476" cy="5617156"/>
          </a:xfrm>
        </p:spPr>
        <p:txBody>
          <a:bodyPr/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648993043"/>
      </p:ext>
    </p:extLst>
  </p:cSld>
  <p:clrMapOvr>
    <a:masterClrMapping/>
  </p:clrMapOvr>
  <p:hf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89037342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44259" y="148281"/>
            <a:ext cx="8648220" cy="5278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ko-KR" dirty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7367" y="1030779"/>
            <a:ext cx="8613663" cy="52155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altLang="ko-KR" dirty="0"/>
              <a:t>Click to edit Master text styles</a:t>
            </a:r>
          </a:p>
          <a:p>
            <a:pPr lvl="1"/>
            <a:r>
              <a:rPr lang="en-US" altLang="ko-KR" dirty="0"/>
              <a:t>Second level</a:t>
            </a:r>
          </a:p>
          <a:p>
            <a:pPr lvl="2"/>
            <a:r>
              <a:rPr lang="en-US" altLang="ko-KR" dirty="0"/>
              <a:t>Third level</a:t>
            </a:r>
          </a:p>
          <a:p>
            <a:pPr lvl="3"/>
            <a:r>
              <a:rPr lang="en-US" altLang="ko-KR" dirty="0"/>
              <a:t>Fourth level</a:t>
            </a:r>
          </a:p>
          <a:p>
            <a:pPr lvl="4"/>
            <a:r>
              <a:rPr lang="en-US" altLang="ko-KR" dirty="0"/>
              <a:t>Fifth level</a:t>
            </a:r>
          </a:p>
          <a:p>
            <a:pPr lvl="5"/>
            <a:r>
              <a:rPr lang="en-US" altLang="ko-KR" dirty="0"/>
              <a:t>Code Block</a:t>
            </a:r>
          </a:p>
          <a:p>
            <a:pPr lvl="6"/>
            <a:r>
              <a:rPr lang="en-US" dirty="0"/>
              <a:t>Quote</a:t>
            </a:r>
          </a:p>
          <a:p>
            <a:pPr lvl="7"/>
            <a:r>
              <a:rPr lang="en-US" dirty="0"/>
              <a:t>Header 4</a:t>
            </a:r>
          </a:p>
          <a:p>
            <a:pPr lvl="8"/>
            <a:r>
              <a:rPr lang="en-US" dirty="0"/>
              <a:t>Header 3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6297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764DE79-268F-4C1A-8933-263129D2AF90}" type="datetimeFigureOut">
              <a:rPr lang="en-US" dirty="0"/>
              <a:t>11/2/2025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82363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6F05CCF-7D6A-42D7-9FEF-C4ED66D9E4A9}" type="slidenum">
              <a:rPr lang="ko-KR" altLang="en-US" smtClean="0"/>
              <a:pPr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989346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  <p:sldLayoutId id="2147483664" r:id="rId2"/>
    <p:sldLayoutId id="2147483665" r:id="rId3"/>
    <p:sldLayoutId id="2147483666" r:id="rId4"/>
    <p:sldLayoutId id="2147483667" r:id="rId5"/>
    <p:sldLayoutId id="2147483668" r:id="rId6"/>
    <p:sldLayoutId id="2147483669" r:id="rId7"/>
    <p:sldLayoutId id="2147483670" r:id="rId8"/>
    <p:sldLayoutId id="2147483655" r:id="rId9"/>
    <p:sldLayoutId id="2147483661" r:id="rId10"/>
    <p:sldLayoutId id="2147483658" r:id="rId11"/>
  </p:sldLayoutIdLs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1" fill="hold" grpId="0" nodeType="withEffect">
                                  <p:stCondLst>
                                    <p:cond delay="1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0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3" presetClass="emph" presetSubtype="2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2" dur="1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1CADE4"/>
                                      </p:to>
                                    </p:animClr>
                                  </p:childTnLst>
                                </p:cTn>
                              </p:par>
                              <p:par>
                                <p:cTn id="13" presetID="3" presetClass="emph" presetSubtype="2" fill="hold" grpId="2" nodeType="withEffect">
                                  <p:stCondLst>
                                    <p:cond delay="10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4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rgbClr val="335B74"/>
                                      </p:to>
                                    </p:animClr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" grpId="1"/>
      <p:bldP spid="2" grpId="2"/>
      <p:bldP spid="3" grpId="0"/>
    </p:bldLst>
  </p:timing>
  <p:hf hdr="0" ftr="0" dt="0"/>
  <p:txStyles>
    <p:titleStyle>
      <a:lvl1pPr algn="ctr" defTabSz="914400" rtl="0" eaLnBrk="1" latinLnBrk="1" hangingPunct="1">
        <a:lnSpc>
          <a:spcPct val="90000"/>
        </a:lnSpc>
        <a:spcBef>
          <a:spcPct val="0"/>
        </a:spcBef>
        <a:buNone/>
        <a:defRPr sz="24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15900" indent="-215900" algn="l" defTabSz="914400" rtl="0" eaLnBrk="1" latinLnBrk="1" hangingPunct="1">
        <a:lnSpc>
          <a:spcPct val="100000"/>
        </a:lnSpc>
        <a:spcBef>
          <a:spcPts val="400"/>
        </a:spcBef>
        <a:spcAft>
          <a:spcPts val="400"/>
        </a:spcAft>
        <a:buClr>
          <a:schemeClr val="accent5"/>
        </a:buClr>
        <a:buFont typeface="Wingdings" panose="05000000000000000000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1pPr>
      <a:lvl2pPr marL="444500" indent="-215900" algn="l" defTabSz="914400" rtl="0" eaLnBrk="1" latinLnBrk="1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400" kern="1200">
          <a:solidFill>
            <a:schemeClr val="tx2"/>
          </a:solidFill>
          <a:latin typeface="+mn-lt"/>
          <a:ea typeface="+mn-ea"/>
          <a:cs typeface="+mn-cs"/>
        </a:defRPr>
      </a:lvl2pPr>
      <a:lvl3pPr marL="623888" indent="-215900" algn="l" defTabSz="914400" rtl="0" eaLnBrk="1" latinLnBrk="1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200" kern="1200">
          <a:solidFill>
            <a:schemeClr val="accent4"/>
          </a:solidFill>
          <a:latin typeface="+mn-lt"/>
          <a:ea typeface="+mn-ea"/>
          <a:cs typeface="+mn-cs"/>
        </a:defRPr>
      </a:lvl3pPr>
      <a:lvl4pPr marL="809625" indent="-215900" algn="l" defTabSz="914400" rtl="0" eaLnBrk="1" latinLnBrk="1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100" b="1" kern="1200">
          <a:solidFill>
            <a:schemeClr val="tx1"/>
          </a:solidFill>
          <a:latin typeface="+mn-lt"/>
          <a:ea typeface="+mn-ea"/>
          <a:cs typeface="+mn-cs"/>
        </a:defRPr>
      </a:lvl4pPr>
      <a:lvl5pPr marL="989013" indent="-215900" algn="l" defTabSz="914400" rtl="0" eaLnBrk="1" latinLnBrk="1" hangingPunct="1">
        <a:lnSpc>
          <a:spcPct val="100000"/>
        </a:lnSpc>
        <a:spcBef>
          <a:spcPts val="600"/>
        </a:spcBef>
        <a:spcAft>
          <a:spcPts val="600"/>
        </a:spcAft>
        <a:buClr>
          <a:schemeClr val="accent5"/>
        </a:buClr>
        <a:buFont typeface="Wingdings" panose="05000000000000000000" pitchFamily="2" charset="2"/>
        <a:buChar char="§"/>
        <a:defRPr sz="1100" b="1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" indent="-228600" algn="l" defTabSz="914400" rtl="0" eaLnBrk="1" latinLnBrk="1" hangingPunct="1">
        <a:lnSpc>
          <a:spcPct val="90000"/>
        </a:lnSpc>
        <a:spcBef>
          <a:spcPts val="0"/>
        </a:spcBef>
        <a:buClr>
          <a:schemeClr val="bg1">
            <a:lumMod val="85000"/>
          </a:schemeClr>
        </a:buClr>
        <a:buFont typeface="+mj-lt"/>
        <a:buAutoNum type="arabicPlain"/>
        <a:defRPr sz="1100" kern="1200" baseline="0">
          <a:solidFill>
            <a:schemeClr val="tx1">
              <a:lumMod val="85000"/>
              <a:lumOff val="15000"/>
            </a:schemeClr>
          </a:solidFill>
          <a:latin typeface="Consolas" panose="020B0609020204030204" pitchFamily="49" charset="0"/>
          <a:ea typeface="+mn-ea"/>
          <a:cs typeface="+mn-cs"/>
        </a:defRPr>
      </a:lvl6pPr>
      <a:lvl7pPr marL="228600" indent="-360000" algn="l" defTabSz="914400" rtl="0" eaLnBrk="1" latinLnBrk="1" hangingPunct="1">
        <a:lnSpc>
          <a:spcPct val="114000"/>
        </a:lnSpc>
        <a:spcBef>
          <a:spcPts val="800"/>
        </a:spcBef>
        <a:spcAft>
          <a:spcPts val="800"/>
        </a:spcAft>
        <a:buClr>
          <a:schemeClr val="accent3"/>
        </a:buClr>
        <a:buSzPct val="90000"/>
        <a:buFont typeface="Noto Sans KR" panose="020B0200000000000000" pitchFamily="50" charset="-127"/>
        <a:buChar char="☞"/>
        <a:defRPr sz="1600" kern="1200">
          <a:solidFill>
            <a:schemeClr val="tx2"/>
          </a:solidFill>
          <a:latin typeface="+mn-lt"/>
          <a:ea typeface="+mn-ea"/>
          <a:cs typeface="+mn-cs"/>
        </a:defRPr>
      </a:lvl7pPr>
      <a:lvl8pPr marL="0" indent="0" algn="l" defTabSz="914400" rtl="0" eaLnBrk="1" latinLnBrk="1" hangingPunct="1">
        <a:lnSpc>
          <a:spcPct val="90000"/>
        </a:lnSpc>
        <a:spcBef>
          <a:spcPts val="500"/>
        </a:spcBef>
        <a:spcAft>
          <a:spcPts val="5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j-ea"/>
          <a:ea typeface="+mj-ea"/>
          <a:cs typeface="+mn-cs"/>
        </a:defRPr>
      </a:lvl8pPr>
      <a:lvl9pPr marL="0" indent="0" algn="l" defTabSz="914400" rtl="0" eaLnBrk="1" latinLnBrk="1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600" kern="1200">
          <a:solidFill>
            <a:schemeClr val="accent1"/>
          </a:solidFill>
          <a:latin typeface="+mj-ea"/>
          <a:ea typeface="+mj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3"/>
          </p:nvPr>
        </p:nvSpPr>
        <p:spPr/>
        <p:txBody>
          <a:bodyPr/>
          <a:lstStyle/>
          <a:p>
            <a:endParaRPr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1">
      <a:dk1>
        <a:sysClr val="windowText" lastClr="000000"/>
      </a:dk1>
      <a:lt1>
        <a:sysClr val="window" lastClr="FFFFFF"/>
      </a:lt1>
      <a:dk2>
        <a:srgbClr val="242852"/>
      </a:dk2>
      <a:lt2>
        <a:srgbClr val="ACCBF9"/>
      </a:lt2>
      <a:accent1>
        <a:srgbClr val="0648A9"/>
      </a:accent1>
      <a:accent2>
        <a:srgbClr val="629DD1"/>
      </a:accent2>
      <a:accent3>
        <a:srgbClr val="297FD5"/>
      </a:accent3>
      <a:accent4>
        <a:srgbClr val="7F8FA9"/>
      </a:accent4>
      <a:accent5>
        <a:srgbClr val="5AA2AE"/>
      </a:accent5>
      <a:accent6>
        <a:srgbClr val="9D90A0"/>
      </a:accent6>
      <a:hlink>
        <a:srgbClr val="9454C3"/>
      </a:hlink>
      <a:folHlink>
        <a:srgbClr val="3EBBF0"/>
      </a:folHlink>
    </a:clrScheme>
    <a:fontScheme name="Custom 2">
      <a:majorFont>
        <a:latin typeface="Noto Sans KR Black"/>
        <a:ea typeface="Noto Sans KR Black"/>
        <a:cs typeface=""/>
      </a:majorFont>
      <a:minorFont>
        <a:latin typeface="Noto Sans KR"/>
        <a:ea typeface="Noto Sans KR"/>
        <a:cs typeface="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2013 - 2022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2013 - 2022 Theme</Template>
  <TotalTime>463</TotalTime>
  <Words>0</Words>
  <Application>Microsoft Office PowerPoint</Application>
  <PresentationFormat>On-screen Show (4:3)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8" baseType="lpstr">
      <vt:lpstr>맑은 고딕</vt:lpstr>
      <vt:lpstr>Consolas</vt:lpstr>
      <vt:lpstr>Noto Sans KR Black</vt:lpstr>
      <vt:lpstr>Wingdings</vt:lpstr>
      <vt:lpstr>Arial</vt:lpstr>
      <vt:lpstr>Noto Sans KR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Untitled</dc:title>
  <dc:creator>No Author</dc:creator>
  <cp:lastModifiedBy>문형 배</cp:lastModifiedBy>
  <cp:revision>150</cp:revision>
  <dcterms:created xsi:type="dcterms:W3CDTF">2024-02-09T18:46:30Z</dcterms:created>
  <dcterms:modified xsi:type="dcterms:W3CDTF">2025-11-02T05:36:46Z</dcterms:modified>
</cp:coreProperties>
</file>

<file path=docProps/thumbnail.jpeg>
</file>